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nek Malayal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bI-ko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ptRLTmgz2NkwBrmP8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Георгия Седова, 14а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Георгия Седова, 14а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4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>
                <a:solidFill>
                  <a:srgbClr val="020001">
                    <a:alpha val="99000"/>
                  </a:srgbClr>
                </a:solidFill>
                <a:latin typeface="Inter"/>
                <a:cs typeface="Anek Malayalam" pitchFamily="34" charset="-120"/>
              </a:rPr>
              <a:t>2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1323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я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этажа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Георгия Седова, 14а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/>
          <a:srcRect r="5794"/>
          <a:stretch/>
        </p:blipFill>
        <p:spPr>
          <a:xfrm>
            <a:off x="4474951" y="-14287"/>
            <a:ext cx="4676669" cy="5157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2479810"/>
            <a:ext cx="4370488" cy="2662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6600" y="2479810"/>
            <a:ext cx="4597401" cy="266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Георгия Седова, 14а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229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Anek Malayalam</vt:lpstr>
      <vt:lpstr>Inter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46</cp:revision>
  <dcterms:created xsi:type="dcterms:W3CDTF">2026-04-09T08:38:06Z</dcterms:created>
  <dcterms:modified xsi:type="dcterms:W3CDTF">2026-04-15T13:12:42Z</dcterms:modified>
</cp:coreProperties>
</file>